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45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36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81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4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92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951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8158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63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3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59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76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19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8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96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7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00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84DBBC7-6051-4D29-833F-889DD6826864}" type="datetimeFigureOut">
              <a:rPr lang="en-US" smtClean="0"/>
              <a:t>02-Dec-24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29E458A-C814-4DB9-A4C6-B50ADE54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AF006-800F-A112-1134-DBAAB8EF47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46BE70-7061-1C1A-9FFB-3B8974F311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CDE4E6-E775-4119-925B-9C157CB41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7175"/>
            <a:ext cx="11277600" cy="634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478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08165-81B8-AD94-5DB2-B937E980F4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/>
              <a:t>Transmission Fault Clustering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4FAEE-2BEF-152E-3ADB-6CE19D637C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Using LSTM &amp; TRANSFORMATION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EC1F9-3574-BBFC-FA24-BA2C915DD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286" y="0"/>
            <a:ext cx="1134714" cy="11347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859815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</TotalTime>
  <Words>7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Century Gothic</vt:lpstr>
      <vt:lpstr>Wingdings 3</vt:lpstr>
      <vt:lpstr>Ion Boardroom</vt:lpstr>
      <vt:lpstr>PowerPoint Presentation</vt:lpstr>
      <vt:lpstr>Transmission Fault Clustering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ANISH KUMAR</dc:creator>
  <cp:lastModifiedBy>ANISH KUMAR</cp:lastModifiedBy>
  <cp:revision>4</cp:revision>
  <dcterms:created xsi:type="dcterms:W3CDTF">2024-11-16T11:02:56Z</dcterms:created>
  <dcterms:modified xsi:type="dcterms:W3CDTF">2024-12-02T04:43:29Z</dcterms:modified>
</cp:coreProperties>
</file>

<file path=docProps/thumbnail.jpeg>
</file>